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57" r:id="rId3"/>
    <p:sldId id="258" r:id="rId4"/>
    <p:sldId id="259" r:id="rId5"/>
    <p:sldId id="271" r:id="rId6"/>
    <p:sldId id="262" r:id="rId7"/>
    <p:sldId id="263" r:id="rId8"/>
    <p:sldId id="276" r:id="rId9"/>
    <p:sldId id="277" r:id="rId10"/>
    <p:sldId id="275" r:id="rId11"/>
    <p:sldId id="265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D2D26A-80DC-493D-84AA-D68B5CB4C81C}" v="38" dt="2024-05-22T04:30:13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524E8-C10E-EC6A-39C6-B798F9C58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16C85D-18EA-563E-35E2-E7577B968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5FA03-EBB4-A242-05E9-01773C231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F39BA-602D-2EA9-32AF-939F7FE4B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26829-E3ED-9457-3F3E-F9302C2C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164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BFD3-9A0E-D628-32D1-A18E9232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336C76-C607-CBD9-EB7A-BA95F45F0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A86C6-1074-9CA4-6FD6-A56E4BAEC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5E84B-ECD4-5699-D88B-2F4CF8704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A4B6B-EC53-5580-D268-4BA1921B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709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3E92F1-4C78-F25D-09D0-A2B5F1E15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5CCF4E-A05E-11AA-25B8-47E621004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9865B-7C01-43EE-C7C8-0D8FCA1C8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059D2-7014-49FD-D7FC-218E52CB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7A200-9497-FDE3-713B-138AF7A3A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207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6E16-F525-2D8E-16B7-AF60D07B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258E3-0B55-36A3-E04F-F3B8C93E8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0B972-76DA-A3CD-0A1C-58C70922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6EAB6-D050-328F-C43A-927EE54DE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46D0-E183-424F-8B81-AE2D5DE6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7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1112-4563-3C81-DA8E-0434D8CBE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7D670-9340-1652-782D-B6C013DF5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60213-249C-6A17-9F08-E45C368CE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840B1-CDA6-79B4-6047-F5ED7091E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231E0-6766-E493-4E21-04558973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88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27703-689E-8342-BA55-D1B625C3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F0DD-E28D-7A19-B67F-054D78A82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74E81-71FF-D2A4-41EC-AEEE9E636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19ADF-38BE-7493-5CAF-9280056B8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AB146-7BBD-CCA0-4E3B-BDE8220B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3BFD3-877B-40F0-9FF2-5E4D47B3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6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A514-C9DA-3681-3E58-30AEB79E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95698-F0DB-8EE5-7FA7-F71E0564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5DB393-5257-15E9-0332-14E4F847A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FBFDF-37A6-EED5-5C9C-06F4A26EB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A5144-67F8-DC16-6488-7EBE83404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961B-3C5A-62A6-604C-5883222CA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8562E-3490-2182-2DCD-3D074AC09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B60E0-CBBD-5A3F-9651-F42A6E348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137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F4868-21C4-7DFA-73F9-0AFBF6C68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5161E-CDFB-1FB3-83DC-C7CE17F05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B0EF87-B2E8-25C4-CC8A-B587EF145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8321F-C0D6-58C4-3ACC-90B19D83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882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C4E7D-C39C-5EE5-9F5A-A85400688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CE3D12-F80F-6EF5-4DD9-8F309284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51236-EE36-A257-E729-EB4F39F4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59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3574B-6EE8-77AB-A056-3F693DF0E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47BA5-7D48-652E-0E2A-BBEA22DE4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403EC-BC8B-8645-C1BC-7ADC73CFC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588BC-2FCF-EE9C-D289-F34B3DA4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8E60B-9884-5358-44B4-CA5C820F3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F2449-B9F3-8181-D140-C6DCEBBB0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9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2F4F9-C6B7-32C8-32E5-F16B9A47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C76D9-AFA4-5648-5626-6037BB46D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CFFB7-24F5-CC04-8617-45C77659E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1CDCB-335D-E257-3D0E-F0F9EAA78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8F9CC-AD4D-4EA0-F8A3-FAEB9F4C5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466E5-9B8A-3708-1328-692444B8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21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63C955-A3E6-363A-BBA1-816E7EF3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08390-0B74-6D86-EE3B-DC3444A35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1AAE8-2225-A4EF-F45E-45D2B5645D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577A18-8258-4257-A8D1-4D9DDE6FF108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DD171-1F59-EE7C-09F3-602DE3739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7DB72-F701-A838-CF3B-CD3D6D555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48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dforecast.com/weather-new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ather-app-omega-two-12.vercel.app/" TargetMode="External"/><Relationship Id="rId7" Type="http://schemas.microsoft.com/office/2007/relationships/hdphoto" Target="../media/hdphoto1.wdp"/><Relationship Id="rId2" Type="http://schemas.openxmlformats.org/officeDocument/2006/relationships/hyperlink" Target="https://github.com/Japneet001/WeatherScape-Mapping-the-Weather-Landscape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flickr.com/photos/158288589@N02/40390415410" TargetMode="Externa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visual-crossing-weather.p.rapidapi.com/forecast" TargetMode="External"/><Relationship Id="rId3" Type="http://schemas.openxmlformats.org/officeDocument/2006/relationships/hyperlink" Target="https://www.projectguru.in/steps-complete-research/14-steps-to-complete-your-research-work-image-by-mindandi-on-freepic/" TargetMode="External"/><Relationship Id="rId7" Type="http://schemas.openxmlformats.org/officeDocument/2006/relationships/hyperlink" Target="https://vercel.com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" TargetMode="External"/><Relationship Id="rId5" Type="http://schemas.openxmlformats.org/officeDocument/2006/relationships/hyperlink" Target="https://www.github.com/" TargetMode="External"/><Relationship Id="rId10" Type="http://schemas.microsoft.com/office/2007/relationships/hdphoto" Target="../media/hdphoto1.wdp"/><Relationship Id="rId4" Type="http://schemas.openxmlformats.org/officeDocument/2006/relationships/hyperlink" Target="https://www.youtube.com/" TargetMode="Externa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veabout.com/business-thank-you-letter-examples-2059676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akopla.weebly.com/best-free-weather-apps-for-android-phones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fewire.com/using-weather-app-on-iphone-5216485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g2.com/how-to-become-a-web-developer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example.com/a-weather-app-made-with-react-j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 descr="A map of weather forecast&#10;&#10;Description automatically generated">
            <a:extLst>
              <a:ext uri="{FF2B5EF4-FFF2-40B4-BE49-F238E27FC236}">
                <a16:creationId xmlns:a16="http://schemas.microsoft.com/office/drawing/2014/main" id="{1882CD23-B384-661F-A725-FA0D4384D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091" t="30775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4319E-ECD9-8E9C-1586-B007D2D2AAAF}"/>
              </a:ext>
            </a:extLst>
          </p:cNvPr>
          <p:cNvSpPr txBox="1"/>
          <p:nvPr/>
        </p:nvSpPr>
        <p:spPr>
          <a:xfrm>
            <a:off x="6741305" y="1397660"/>
            <a:ext cx="5133703" cy="22338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 err="1">
                <a:latin typeface="+mj-lt"/>
                <a:ea typeface="+mj-ea"/>
                <a:cs typeface="+mj-cs"/>
              </a:rPr>
              <a:t>WeatherScape</a:t>
            </a:r>
            <a:r>
              <a:rPr lang="en-US" sz="4800" dirty="0">
                <a:latin typeface="+mj-lt"/>
                <a:ea typeface="+mj-ea"/>
                <a:cs typeface="+mj-cs"/>
              </a:rPr>
              <a:t>: Mapping the Weather Landscape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2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04013A0B-FE00-BF6E-C1AB-4B7D08D71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8316" y="0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5D1C73C6-92DA-7226-9D5D-D9EEB278852D}"/>
              </a:ext>
            </a:extLst>
          </p:cNvPr>
          <p:cNvSpPr txBox="1"/>
          <p:nvPr/>
        </p:nvSpPr>
        <p:spPr>
          <a:xfrm>
            <a:off x="6994507" y="4565208"/>
            <a:ext cx="31224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Members:</a:t>
            </a:r>
          </a:p>
          <a:p>
            <a:pPr algn="just"/>
            <a:r>
              <a:rPr lang="en-I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Japneet Kaur (2210990433)</a:t>
            </a:r>
          </a:p>
          <a:p>
            <a:pPr algn="just"/>
            <a:r>
              <a:rPr lang="en-I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Japneet Singh (2210990434)</a:t>
            </a:r>
          </a:p>
          <a:p>
            <a:pPr algn="just"/>
            <a:r>
              <a:rPr lang="en-I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Jasneet Arora (2210990451)</a:t>
            </a:r>
          </a:p>
          <a:p>
            <a:pPr algn="just"/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E304C85-95DE-3DB0-45BE-2CFADFFC69EF}"/>
              </a:ext>
            </a:extLst>
          </p:cNvPr>
          <p:cNvSpPr txBox="1"/>
          <p:nvPr/>
        </p:nvSpPr>
        <p:spPr>
          <a:xfrm>
            <a:off x="10116965" y="4613290"/>
            <a:ext cx="1899557" cy="1098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Submitted to: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Dr. Baljit Kaur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Mr. Vikas Patel</a:t>
            </a:r>
          </a:p>
        </p:txBody>
      </p:sp>
    </p:spTree>
    <p:extLst>
      <p:ext uri="{BB962C8B-B14F-4D97-AF65-F5344CB8AC3E}">
        <p14:creationId xmlns:p14="http://schemas.microsoft.com/office/powerpoint/2010/main" val="3966311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761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417B80-8157-6CF2-7039-7E16D4023019}"/>
              </a:ext>
            </a:extLst>
          </p:cNvPr>
          <p:cNvSpPr>
            <a:spLocks noGrp="1"/>
          </p:cNvSpPr>
          <p:nvPr/>
        </p:nvSpPr>
        <p:spPr>
          <a:xfrm>
            <a:off x="640841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/>
              <a:t>Explore Our Project</a:t>
            </a:r>
          </a:p>
        </p:txBody>
      </p:sp>
      <p:sp>
        <p:nvSpPr>
          <p:cNvPr id="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0841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B1508F-A281-15A1-B062-12E3A930E6A2}"/>
              </a:ext>
            </a:extLst>
          </p:cNvPr>
          <p:cNvSpPr>
            <a:spLocks noGrp="1"/>
          </p:cNvSpPr>
          <p:nvPr/>
        </p:nvSpPr>
        <p:spPr>
          <a:xfrm>
            <a:off x="640841" y="2872899"/>
            <a:ext cx="4243589" cy="2460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2000" b="1" dirty="0"/>
              <a:t>GitHub Repository:</a:t>
            </a:r>
          </a:p>
          <a:p>
            <a:pPr marL="0" indent="0" algn="just">
              <a:buNone/>
            </a:pPr>
            <a:r>
              <a:rPr lang="en-IN" sz="2000" dirty="0">
                <a:hlinkClick r:id="rId2"/>
              </a:rPr>
              <a:t>https://github.com/Japneet001/WeatherScape-Mapping-the-Weather-Landscape.git</a:t>
            </a:r>
            <a:endParaRPr lang="en-IN" sz="2000" dirty="0"/>
          </a:p>
          <a:p>
            <a:pPr algn="just"/>
            <a:r>
              <a:rPr lang="en-IN" sz="2000" b="1" dirty="0"/>
              <a:t>Live Website Host Link:</a:t>
            </a:r>
          </a:p>
          <a:p>
            <a:pPr marL="0" indent="0" algn="just">
              <a:buNone/>
            </a:pPr>
            <a:r>
              <a:rPr lang="en-IN" sz="2000" dirty="0">
                <a:hlinkClick r:id="rId3"/>
              </a:rPr>
              <a:t>https://weather-app-omega-two-12.vercel.app/</a:t>
            </a:r>
            <a:endParaRPr lang="en-IN" sz="2000" b="1" dirty="0"/>
          </a:p>
          <a:p>
            <a:pPr marL="0" indent="0" algn="just">
              <a:buNone/>
            </a:pPr>
            <a:endParaRPr lang="en-IN" sz="2000" dirty="0"/>
          </a:p>
          <a:p>
            <a:pPr algn="just"/>
            <a:endParaRPr lang="en-IN" sz="2000" dirty="0"/>
          </a:p>
        </p:txBody>
      </p:sp>
      <p:pic>
        <p:nvPicPr>
          <p:cNvPr id="2" name="Picture 1" descr="A pair of dice on a stock market&#10;&#10;Description automatically generated">
            <a:extLst>
              <a:ext uri="{FF2B5EF4-FFF2-40B4-BE49-F238E27FC236}">
                <a16:creationId xmlns:a16="http://schemas.microsoft.com/office/drawing/2014/main" id="{08F49389-9EC1-2AFD-648C-9BA1A447EC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7022" r="16025" b="-1"/>
          <a:stretch/>
        </p:blipFill>
        <p:spPr>
          <a:xfrm>
            <a:off x="5312463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8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858BC90A-8F97-00BE-C780-57E5918EB9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8316" y="0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955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B4275C27-7284-6BE2-2677-A58427AFB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0113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A503E-6B1D-0976-4807-56D61BB08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N" sz="400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538F2-188D-0A3F-84F0-6F5825B83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858"/>
            <a:ext cx="4669971" cy="3742762"/>
          </a:xfrm>
        </p:spPr>
        <p:txBody>
          <a:bodyPr>
            <a:normAutofit/>
          </a:bodyPr>
          <a:lstStyle/>
          <a:p>
            <a:pPr>
              <a:buSzPct val="110000"/>
            </a:pPr>
            <a:r>
              <a:rPr lang="en-IN" sz="1800" b="1" dirty="0"/>
              <a:t>Youtube: </a:t>
            </a:r>
            <a:r>
              <a:rPr lang="en-IN" sz="1800" dirty="0">
                <a:hlinkClick r:id="rId4"/>
              </a:rPr>
              <a:t>https://www.youtube.com/</a:t>
            </a:r>
            <a:endParaRPr lang="en-IN" sz="1800" dirty="0"/>
          </a:p>
          <a:p>
            <a:pPr>
              <a:buSzPct val="110000"/>
            </a:pPr>
            <a:r>
              <a:rPr lang="en-IN" sz="1800" b="1" dirty="0"/>
              <a:t>GitHub: </a:t>
            </a:r>
            <a:r>
              <a:rPr lang="en-IN" sz="1800" dirty="0">
                <a:hlinkClick r:id="rId5"/>
              </a:rPr>
              <a:t>https://www.github.com/</a:t>
            </a:r>
            <a:endParaRPr lang="en-IN" sz="1800" dirty="0"/>
          </a:p>
          <a:p>
            <a:pPr>
              <a:buSzPct val="110000"/>
            </a:pPr>
            <a:r>
              <a:rPr lang="en-IN" sz="1800" b="1" dirty="0"/>
              <a:t>w3 Schools: </a:t>
            </a:r>
            <a:r>
              <a:rPr lang="en-IN" sz="1800" dirty="0">
                <a:hlinkClick r:id="rId6"/>
              </a:rPr>
              <a:t>https://www.w3schools.com/</a:t>
            </a:r>
            <a:endParaRPr lang="en-IN" sz="1800" dirty="0"/>
          </a:p>
          <a:p>
            <a:pPr>
              <a:buSzPct val="110000"/>
            </a:pPr>
            <a:r>
              <a:rPr lang="en-IN" sz="1800" b="1" dirty="0"/>
              <a:t>Vercel: </a:t>
            </a:r>
            <a:r>
              <a:rPr lang="en-IN" sz="1800" dirty="0">
                <a:hlinkClick r:id="rId7"/>
              </a:rPr>
              <a:t>https://vercel.com/</a:t>
            </a:r>
            <a:endParaRPr lang="en-IN" sz="1800" dirty="0"/>
          </a:p>
          <a:p>
            <a:pPr>
              <a:buSzPct val="110000"/>
            </a:pPr>
            <a:r>
              <a:rPr lang="en-IN" sz="1800" b="1" dirty="0"/>
              <a:t>API Used</a:t>
            </a:r>
            <a:r>
              <a:rPr lang="en-IN" sz="1800" dirty="0"/>
              <a:t>:</a:t>
            </a:r>
          </a:p>
          <a:p>
            <a:pPr marL="1200150" lvl="3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IN" i="1" dirty="0"/>
              <a:t>Visual Crossing Weather: </a:t>
            </a:r>
            <a:r>
              <a:rPr lang="en-IN" dirty="0">
                <a:hlinkClick r:id="rId8"/>
              </a:rPr>
              <a:t>https://visual-crossing-weather.p.rapidapi.com/forecast</a:t>
            </a:r>
            <a:endParaRPr lang="en-IN" dirty="0"/>
          </a:p>
          <a:p>
            <a:pPr marL="0" indent="0">
              <a:buNone/>
            </a:pPr>
            <a:endParaRPr lang="en-IN" sz="1800" dirty="0"/>
          </a:p>
        </p:txBody>
      </p:sp>
      <p:pic>
        <p:nvPicPr>
          <p:cNvPr id="5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C04BA5F4-7424-851B-BAC3-66D3F07DD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8316" y="0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233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01600" sx="102000" sy="102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Close-up of a fountain pen writing on a piece of paper&#10;&#10;Description automatically generated">
            <a:extLst>
              <a:ext uri="{FF2B5EF4-FFF2-40B4-BE49-F238E27FC236}">
                <a16:creationId xmlns:a16="http://schemas.microsoft.com/office/drawing/2014/main" id="{3558BEE0-A3E7-8DF6-3530-C2E00D53D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27" r="-1" b="-1"/>
          <a:stretch/>
        </p:blipFill>
        <p:spPr>
          <a:xfrm>
            <a:off x="1114426" y="10"/>
            <a:ext cx="9963149" cy="6857990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pic>
        <p:nvPicPr>
          <p:cNvPr id="2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AB7E7CA5-BAF5-73A5-8920-C0109AA8C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8316" y="0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52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43C53-A9C2-1426-C605-E87A818A4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Table of Contents</a:t>
            </a:r>
            <a:endParaRPr lang="en-IN" sz="54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671F6-6EDE-3C59-C64B-9D2DAB00D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514350" indent="-514350" algn="just">
              <a:buAutoNum type="arabicPeriod"/>
            </a:pPr>
            <a:r>
              <a:rPr lang="en-IN" sz="2200" dirty="0"/>
              <a:t>Problem Statement</a:t>
            </a:r>
          </a:p>
          <a:p>
            <a:pPr marL="514350" indent="-514350" algn="just">
              <a:buAutoNum type="arabicPeriod"/>
            </a:pPr>
            <a:r>
              <a:rPr lang="en-IN" sz="2200" dirty="0"/>
              <a:t>Introduction</a:t>
            </a:r>
          </a:p>
          <a:p>
            <a:pPr marL="514350" indent="-514350" algn="just">
              <a:buAutoNum type="arabicPeriod"/>
            </a:pPr>
            <a:r>
              <a:rPr lang="en-IN" sz="2200" dirty="0"/>
              <a:t>Technical Details</a:t>
            </a:r>
          </a:p>
          <a:p>
            <a:pPr marL="514350" indent="-514350" algn="just">
              <a:buAutoNum type="arabicPeriod"/>
            </a:pPr>
            <a:r>
              <a:rPr lang="en-IN" sz="2200" dirty="0"/>
              <a:t>Key Features</a:t>
            </a:r>
          </a:p>
          <a:p>
            <a:pPr marL="514350" indent="-514350" algn="just">
              <a:buAutoNum type="arabicPeriod"/>
            </a:pPr>
            <a:r>
              <a:rPr lang="en-IN" sz="2200" dirty="0"/>
              <a:t>Dashboard Snapshots</a:t>
            </a:r>
          </a:p>
          <a:p>
            <a:pPr marL="514350" indent="-514350" algn="just">
              <a:buAutoNum type="arabicPeriod"/>
            </a:pPr>
            <a:r>
              <a:rPr lang="en-IN" sz="2200" dirty="0"/>
              <a:t>Explore Our Project</a:t>
            </a:r>
          </a:p>
          <a:p>
            <a:pPr marL="514350" indent="-514350" algn="just">
              <a:buAutoNum type="arabicPeriod"/>
            </a:pPr>
            <a:r>
              <a:rPr lang="en-IN" sz="2200" dirty="0"/>
              <a:t>References</a:t>
            </a:r>
          </a:p>
        </p:txBody>
      </p:sp>
      <p:pic>
        <p:nvPicPr>
          <p:cNvPr id="13" name="Picture 12" descr="Rolls of blueprints">
            <a:extLst>
              <a:ext uri="{FF2B5EF4-FFF2-40B4-BE49-F238E27FC236}">
                <a16:creationId xmlns:a16="http://schemas.microsoft.com/office/drawing/2014/main" id="{7A9974A3-1A22-EEB7-1AB0-D939F5520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48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5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CF027D62-07B2-1BCF-7285-8C8B8B751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8316" y="0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89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erson holding a cell phone&#10;&#10;Description automatically generated">
            <a:extLst>
              <a:ext uri="{FF2B5EF4-FFF2-40B4-BE49-F238E27FC236}">
                <a16:creationId xmlns:a16="http://schemas.microsoft.com/office/drawing/2014/main" id="{DDA14AC4-9407-EAEE-A4E1-1DA3C3C7B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498" r="21553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50E19-FFA4-9C50-21C8-4958C337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Problem Statement</a:t>
            </a:r>
            <a:endParaRPr lang="en-US" sz="3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DCC46B-CC7A-3E2B-DE89-5931E72F0288}"/>
              </a:ext>
            </a:extLst>
          </p:cNvPr>
          <p:cNvSpPr txBox="1"/>
          <p:nvPr/>
        </p:nvSpPr>
        <p:spPr>
          <a:xfrm>
            <a:off x="64008" y="2231817"/>
            <a:ext cx="5479270" cy="4299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existing weather applications have the following limitations: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b="1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Limited Search Options:</a:t>
            </a:r>
            <a:r>
              <a:rPr lang="en-US" dirty="0"/>
              <a:t> Not all apps offer zip code searches, restricting location flexibility.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Questionable Data:</a:t>
            </a:r>
            <a:r>
              <a:rPr lang="en-US" dirty="0"/>
              <a:t> Inaccurate forecasts due to unreliable data sources in some apps.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Information Overload:</a:t>
            </a:r>
            <a:r>
              <a:rPr lang="en-US" dirty="0"/>
              <a:t> Cluttered interfaces make it hard to find specific weather details.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Dull Design:</a:t>
            </a:r>
            <a:r>
              <a:rPr lang="en-US" dirty="0"/>
              <a:t> Plain text interfaces make it difficult to visualize weather patterns quickly.</a:t>
            </a:r>
          </a:p>
        </p:txBody>
      </p:sp>
      <p:pic>
        <p:nvPicPr>
          <p:cNvPr id="3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30C310FF-5872-A451-7566-540104F8F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8316" y="1088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3B66CD7A-EA67-CE2C-7AE8-B09F654D8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8316" y="0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915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70F15-DF01-D064-264B-A1160621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screenshot of a weather application&#10;&#10;Description automatically generated">
            <a:extLst>
              <a:ext uri="{FF2B5EF4-FFF2-40B4-BE49-F238E27FC236}">
                <a16:creationId xmlns:a16="http://schemas.microsoft.com/office/drawing/2014/main" id="{AD9DC2DD-57BD-A18A-3DB8-81C246089D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545" r="14787" b="1"/>
          <a:stretch/>
        </p:blipFill>
        <p:spPr>
          <a:xfrm>
            <a:off x="703182" y="1102820"/>
            <a:ext cx="4777381" cy="448261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D41FBC-3301-47FA-FE05-BF5DCEBD877B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Finding accurate and easy-to-understand weather information shouldn't be a chore. WeatherScape cuts through the clutter with: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Effortless Search:</a:t>
            </a:r>
            <a:r>
              <a:rPr lang="en-US" dirty="0"/>
              <a:t> Effortlessly search by city name or zip code.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Data You Can Trust:</a:t>
            </a:r>
            <a:r>
              <a:rPr lang="en-US" dirty="0"/>
              <a:t> Trustworthy forecasts using a reputable weather API.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Weather at a Glance: </a:t>
            </a:r>
            <a:r>
              <a:rPr lang="en-US" dirty="0"/>
              <a:t>Dynamic icons and clear displays make understanding the weather quick and easy.</a:t>
            </a:r>
          </a:p>
        </p:txBody>
      </p:sp>
      <p:pic>
        <p:nvPicPr>
          <p:cNvPr id="3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D16BD3CA-6FDD-BCB8-0B0B-4CDAF5344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8316" y="0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475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4AE86-415E-744D-8D3C-18F6ACB1F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Technical Details</a:t>
            </a:r>
          </a:p>
        </p:txBody>
      </p:sp>
      <p:pic>
        <p:nvPicPr>
          <p:cNvPr id="13" name="Picture 12" descr="A group of people looking at a computer screen&#10;&#10;Description automatically generated">
            <a:extLst>
              <a:ext uri="{FF2B5EF4-FFF2-40B4-BE49-F238E27FC236}">
                <a16:creationId xmlns:a16="http://schemas.microsoft.com/office/drawing/2014/main" id="{54D8CC79-AC60-8B11-1647-45AE4F92A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401" b="3300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C0F9BD-3931-DAE9-E02B-0FC07A744382}"/>
              </a:ext>
            </a:extLst>
          </p:cNvPr>
          <p:cNvSpPr txBox="1"/>
          <p:nvPr/>
        </p:nvSpPr>
        <p:spPr>
          <a:xfrm>
            <a:off x="7682203" y="3892003"/>
            <a:ext cx="3570515" cy="2174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1600" b="1" dirty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Tools Used: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VS Code:</a:t>
            </a:r>
            <a:r>
              <a:rPr lang="en-US" sz="1600" dirty="0"/>
              <a:t> The primary code editor for developing the layout. 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Web Browsers:</a:t>
            </a:r>
            <a:r>
              <a:rPr lang="en-US" sz="1600" dirty="0"/>
              <a:t> To test the compatibility and performance of the project.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BB10C5-AC2D-5BFD-08A7-EB7FE49591F6}"/>
              </a:ext>
            </a:extLst>
          </p:cNvPr>
          <p:cNvSpPr txBox="1"/>
          <p:nvPr/>
        </p:nvSpPr>
        <p:spPr>
          <a:xfrm>
            <a:off x="2789075" y="3886920"/>
            <a:ext cx="4893128" cy="3146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Frontend Technologies Used:</a:t>
            </a:r>
            <a:endParaRPr lang="en-US" sz="1600" dirty="0"/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HTML:</a:t>
            </a:r>
            <a:r>
              <a:rPr lang="en-US" sz="1600" dirty="0"/>
              <a:t> Structures the content of the project.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Tailwind CSS:</a:t>
            </a:r>
            <a:r>
              <a:rPr lang="en-US" sz="1600" dirty="0"/>
              <a:t> Styles the dashboard 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JavaScript (JS):</a:t>
            </a:r>
            <a:r>
              <a:rPr lang="en-US" sz="1600" dirty="0"/>
              <a:t> Makes the app interactive, responding to the actions.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React JS:</a:t>
            </a:r>
            <a:r>
              <a:rPr lang="en-US" sz="1600" dirty="0"/>
              <a:t> A powerful library for user interfaces.</a:t>
            </a:r>
          </a:p>
          <a:p>
            <a:pPr marL="57150" algn="just"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API Integration: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Visual Crossing Weather API:</a:t>
            </a:r>
            <a:r>
              <a:rPr lang="en-US" sz="1600" dirty="0"/>
              <a:t> To fetch live weather data.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D2A9E355-EA90-12DA-3FBD-07EBA7416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8316" y="0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65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D80C9EF-3CC6-4ECC-9C2D-9D0396C96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BAB92-9CC4-80FB-EF82-4965189C6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Key Features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FCC4C6E2-B9B5-561C-7E10-06BC32792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151" r="8491"/>
          <a:stretch/>
        </p:blipFill>
        <p:spPr>
          <a:xfrm>
            <a:off x="635295" y="2524715"/>
            <a:ext cx="5150277" cy="3714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3963DE-CE91-3298-4E01-D5B6BD7FC4FE}"/>
              </a:ext>
            </a:extLst>
          </p:cNvPr>
          <p:cNvSpPr txBox="1"/>
          <p:nvPr/>
        </p:nvSpPr>
        <p:spPr>
          <a:xfrm>
            <a:off x="6406429" y="2599509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/>
              <a:t>WeatherScape</a:t>
            </a:r>
            <a:r>
              <a:rPr lang="en-US" sz="1600" dirty="0"/>
              <a:t> goes beyond basic weather apps, offering a comprehensive suite of features:</a:t>
            </a:r>
            <a:endParaRPr lang="en-US" sz="16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Temperature: </a:t>
            </a:r>
            <a:r>
              <a:rPr lang="en-US" sz="1600" dirty="0"/>
              <a:t>Precise temperature readings for the user's location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Precipitation:  </a:t>
            </a:r>
            <a:r>
              <a:rPr lang="en-US" sz="1600" dirty="0"/>
              <a:t>Detailed information on rainfall, snowfall, and other precipitation levels.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Wind Speed: </a:t>
            </a:r>
            <a:r>
              <a:rPr lang="en-US" sz="1600" dirty="0"/>
              <a:t>Accurate measurements of wind speed and direction.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Forecast: </a:t>
            </a:r>
            <a:r>
              <a:rPr lang="en-US" sz="1600" dirty="0"/>
              <a:t>Comprehensive weather forecasts for the next 7 days.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981D2AF4-3AA6-87A5-EB19-E14DFF4D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8316" y="0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07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0FC1D-0F0A-8A54-305C-FEFFA267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 Snapshots</a:t>
            </a:r>
          </a:p>
        </p:txBody>
      </p:sp>
      <p:pic>
        <p:nvPicPr>
          <p:cNvPr id="9" name="Picture 8" descr="Screens screenshot of a weather forecast&#10;&#10;Description automatically generated">
            <a:extLst>
              <a:ext uri="{FF2B5EF4-FFF2-40B4-BE49-F238E27FC236}">
                <a16:creationId xmlns:a16="http://schemas.microsoft.com/office/drawing/2014/main" id="{35A15B25-BF0B-7C1D-6A03-9C66154E5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20" y="1675227"/>
            <a:ext cx="9349359" cy="4394199"/>
          </a:xfrm>
          <a:prstGeom prst="rect">
            <a:avLst/>
          </a:prstGeom>
        </p:spPr>
      </p:pic>
      <p:pic>
        <p:nvPicPr>
          <p:cNvPr id="3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38B4FD1B-C7B8-71CC-969B-6463C7260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8316" y="0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674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0FC1D-0F0A-8A54-305C-FEFFA267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 Snapshots</a:t>
            </a:r>
          </a:p>
        </p:txBody>
      </p:sp>
      <p:pic>
        <p:nvPicPr>
          <p:cNvPr id="7" name="Picture 6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EF9FCAD1-2D0D-E078-0EC4-147BEB7EE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72" y="1810648"/>
            <a:ext cx="9349837" cy="4395600"/>
          </a:xfrm>
          <a:prstGeom prst="rect">
            <a:avLst/>
          </a:prstGeom>
        </p:spPr>
      </p:pic>
      <p:pic>
        <p:nvPicPr>
          <p:cNvPr id="3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8F52C2E2-8D84-2B47-2402-FF91C08D7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8316" y="0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08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0FC1D-0F0A-8A54-305C-FEFFA267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 Snapshots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6F8A3-74E9-522C-9D14-044229FB1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1818933"/>
            <a:ext cx="9349837" cy="4395600"/>
          </a:xfrm>
          <a:prstGeom prst="rect">
            <a:avLst/>
          </a:prstGeom>
        </p:spPr>
      </p:pic>
      <p:pic>
        <p:nvPicPr>
          <p:cNvPr id="3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2697AD77-A602-EE0D-E929-89F3F5DD3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358316" y="0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187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425</Words>
  <Application>Microsoft Office PowerPoint</Application>
  <PresentationFormat>Widescreen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Courier New</vt:lpstr>
      <vt:lpstr>Office Theme</vt:lpstr>
      <vt:lpstr>PowerPoint Presentation</vt:lpstr>
      <vt:lpstr>Table of Contents</vt:lpstr>
      <vt:lpstr>Problem Statement</vt:lpstr>
      <vt:lpstr>Introduction</vt:lpstr>
      <vt:lpstr>Technical Details</vt:lpstr>
      <vt:lpstr>Key Features</vt:lpstr>
      <vt:lpstr>Dashboard Snapshots</vt:lpstr>
      <vt:lpstr>Dashboard Snapshots</vt:lpstr>
      <vt:lpstr>Dashboard Snapshots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WeatherScape: Mapping the Weather Landscape</dc:title>
  <dc:creator>Jasneet Arora</dc:creator>
  <cp:lastModifiedBy>Jasneet Arora</cp:lastModifiedBy>
  <cp:revision>3</cp:revision>
  <dcterms:created xsi:type="dcterms:W3CDTF">2024-04-30T04:42:43Z</dcterms:created>
  <dcterms:modified xsi:type="dcterms:W3CDTF">2024-05-22T04:36:33Z</dcterms:modified>
</cp:coreProperties>
</file>